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5" r:id="rId6"/>
    <p:sldId id="266" r:id="rId7"/>
    <p:sldId id="260" r:id="rId8"/>
    <p:sldId id="261" r:id="rId9"/>
    <p:sldId id="262" r:id="rId10"/>
    <p:sldId id="263"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FFC3FE7-869E-4BB7-9BB1-79868E70E410}" type="datetimeFigureOut">
              <a:rPr lang="en-US" smtClean="0"/>
              <a:t>7/6/2015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45AC4-6AB6-4291-B7C2-EFCFDA6B047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FC3FE7-869E-4BB7-9BB1-79868E70E410}" type="datetimeFigureOut">
              <a:rPr lang="en-US" smtClean="0"/>
              <a:t>7/6/2015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45AC4-6AB6-4291-B7C2-EFCFDA6B047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FFC3FE7-869E-4BB7-9BB1-79868E70E410}" type="datetimeFigureOut">
              <a:rPr lang="en-US" smtClean="0"/>
              <a:t>7/6/2015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45AC4-6AB6-4291-B7C2-EFCFDA6B0475}"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FC3FE7-869E-4BB7-9BB1-79868E70E410}" type="datetimeFigureOut">
              <a:rPr lang="en-US" smtClean="0"/>
              <a:t>7/6/2015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45AC4-6AB6-4291-B7C2-EFCFDA6B0475}"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FC3FE7-869E-4BB7-9BB1-79868E70E410}" type="datetimeFigureOut">
              <a:rPr lang="en-US" smtClean="0"/>
              <a:t>7/6/2015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45AC4-6AB6-4291-B7C2-EFCFDA6B047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FFC3FE7-869E-4BB7-9BB1-79868E70E410}" type="datetimeFigureOut">
              <a:rPr lang="en-US" smtClean="0"/>
              <a:t>7/6/2015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945AC4-6AB6-4291-B7C2-EFCFDA6B0475}"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FC3FE7-869E-4BB7-9BB1-79868E70E410}" type="datetimeFigureOut">
              <a:rPr lang="en-US" smtClean="0"/>
              <a:t>7/6/2015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945AC4-6AB6-4291-B7C2-EFCFDA6B047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FC3FE7-869E-4BB7-9BB1-79868E70E410}" type="datetimeFigureOut">
              <a:rPr lang="en-US" smtClean="0"/>
              <a:t>7/6/2015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945AC4-6AB6-4291-B7C2-EFCFDA6B047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4FFC3FE7-869E-4BB7-9BB1-79868E70E410}" type="datetimeFigureOut">
              <a:rPr lang="en-US" smtClean="0"/>
              <a:t>7/6/2015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945AC4-6AB6-4291-B7C2-EFCFDA6B047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FFC3FE7-869E-4BB7-9BB1-79868E70E410}" type="datetimeFigureOut">
              <a:rPr lang="en-US" smtClean="0"/>
              <a:t>7/6/2015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945AC4-6AB6-4291-B7C2-EFCFDA6B0475}"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FC3FE7-869E-4BB7-9BB1-79868E70E410}" type="datetimeFigureOut">
              <a:rPr lang="en-US" smtClean="0"/>
              <a:t>7/6/2015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945AC4-6AB6-4291-B7C2-EFCFDA6B0475}"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FFC3FE7-869E-4BB7-9BB1-79868E70E410}" type="datetimeFigureOut">
              <a:rPr lang="en-US" smtClean="0"/>
              <a:t>7/6/2015</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D945AC4-6AB6-4291-B7C2-EFCFDA6B0475}"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1066800"/>
          </a:xfrm>
        </p:spPr>
        <p:txBody>
          <a:bodyPr/>
          <a:lstStyle/>
          <a:p>
            <a:r>
              <a:rPr lang="en-US" dirty="0" smtClean="0"/>
              <a:t>Earth’s Resources</a:t>
            </a:r>
            <a:endParaRPr lang="en-US" dirty="0"/>
          </a:p>
        </p:txBody>
      </p:sp>
      <p:sp>
        <p:nvSpPr>
          <p:cNvPr id="3" name="Subtitle 2"/>
          <p:cNvSpPr>
            <a:spLocks noGrp="1"/>
          </p:cNvSpPr>
          <p:nvPr>
            <p:ph type="subTitle" idx="1"/>
          </p:nvPr>
        </p:nvSpPr>
        <p:spPr>
          <a:xfrm>
            <a:off x="1295400" y="1676400"/>
            <a:ext cx="6400800" cy="533400"/>
          </a:xfrm>
        </p:spPr>
        <p:txBody>
          <a:bodyPr/>
          <a:lstStyle/>
          <a:p>
            <a:r>
              <a:rPr lang="en-US" dirty="0" smtClean="0"/>
              <a:t>6</a:t>
            </a:r>
            <a:r>
              <a:rPr lang="en-US" baseline="30000" dirty="0" smtClean="0"/>
              <a:t>th</a:t>
            </a:r>
            <a:r>
              <a:rPr lang="en-US" dirty="0" smtClean="0"/>
              <a:t> grade science</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133601"/>
            <a:ext cx="3537611" cy="320039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8355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renewable resources</a:t>
            </a:r>
            <a:endParaRPr lang="en-US" dirty="0"/>
          </a:p>
        </p:txBody>
      </p:sp>
      <p:sp>
        <p:nvSpPr>
          <p:cNvPr id="3" name="Text Placeholder 2"/>
          <p:cNvSpPr>
            <a:spLocks noGrp="1"/>
          </p:cNvSpPr>
          <p:nvPr>
            <p:ph type="body" idx="1"/>
          </p:nvPr>
        </p:nvSpPr>
        <p:spPr/>
        <p:txBody>
          <a:bodyPr>
            <a:noAutofit/>
          </a:bodyPr>
          <a:lstStyle/>
          <a:p>
            <a:r>
              <a:rPr lang="en-US" sz="3600" u="sng" dirty="0" smtClean="0"/>
              <a:t>biomass energy</a:t>
            </a:r>
            <a:endParaRPr lang="en-US" sz="3600" u="sng" dirty="0"/>
          </a:p>
        </p:txBody>
      </p:sp>
      <p:sp>
        <p:nvSpPr>
          <p:cNvPr id="4" name="Content Placeholder 3"/>
          <p:cNvSpPr>
            <a:spLocks noGrp="1"/>
          </p:cNvSpPr>
          <p:nvPr>
            <p:ph sz="half" idx="2"/>
          </p:nvPr>
        </p:nvSpPr>
        <p:spPr/>
        <p:txBody>
          <a:bodyPr>
            <a:normAutofit lnSpcReduction="10000"/>
          </a:bodyPr>
          <a:lstStyle/>
          <a:p>
            <a:r>
              <a:rPr lang="en-US" sz="2400" dirty="0" smtClean="0"/>
              <a:t>burning wood, alcohol, and garbage</a:t>
            </a:r>
          </a:p>
          <a:p>
            <a:r>
              <a:rPr lang="en-US" sz="2400" dirty="0" smtClean="0"/>
              <a:t>air pollution</a:t>
            </a:r>
          </a:p>
          <a:p>
            <a:r>
              <a:rPr lang="en-US" sz="2400" dirty="0" smtClean="0"/>
              <a:t>producing liquid biomass fuels takes more energy to produce than it produces</a:t>
            </a:r>
          </a:p>
          <a:p>
            <a:endParaRPr lang="en-US" dirty="0"/>
          </a:p>
        </p:txBody>
      </p:sp>
      <p:pic>
        <p:nvPicPr>
          <p:cNvPr id="7170"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876800" y="2666449"/>
            <a:ext cx="3810000" cy="3926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5904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renewable resources</a:t>
            </a:r>
            <a:endParaRPr lang="en-US" dirty="0"/>
          </a:p>
        </p:txBody>
      </p:sp>
      <p:sp>
        <p:nvSpPr>
          <p:cNvPr id="3" name="Text Placeholder 2"/>
          <p:cNvSpPr>
            <a:spLocks noGrp="1"/>
          </p:cNvSpPr>
          <p:nvPr>
            <p:ph type="body" idx="1"/>
          </p:nvPr>
        </p:nvSpPr>
        <p:spPr/>
        <p:txBody>
          <a:bodyPr>
            <a:normAutofit/>
          </a:bodyPr>
          <a:lstStyle/>
          <a:p>
            <a:r>
              <a:rPr lang="en-US" sz="3200" u="sng" dirty="0" smtClean="0"/>
              <a:t>geothermal energy</a:t>
            </a:r>
            <a:endParaRPr lang="en-US" sz="3200" u="sng" dirty="0"/>
          </a:p>
        </p:txBody>
      </p:sp>
      <p:sp>
        <p:nvSpPr>
          <p:cNvPr id="4" name="Content Placeholder 3"/>
          <p:cNvSpPr>
            <a:spLocks noGrp="1"/>
          </p:cNvSpPr>
          <p:nvPr>
            <p:ph sz="half" idx="2"/>
          </p:nvPr>
        </p:nvSpPr>
        <p:spPr/>
        <p:txBody>
          <a:bodyPr>
            <a:noAutofit/>
          </a:bodyPr>
          <a:lstStyle/>
          <a:p>
            <a:r>
              <a:rPr lang="en-US" sz="2400" dirty="0" smtClean="0"/>
              <a:t>uses hot magma or hot, dry rocks inside Earth</a:t>
            </a:r>
          </a:p>
          <a:p>
            <a:r>
              <a:rPr lang="en-US" sz="2400" dirty="0" smtClean="0"/>
              <a:t>wells harvest steam from large reservoirs of groundwater</a:t>
            </a:r>
            <a:endParaRPr lang="en-US" sz="2400" dirty="0"/>
          </a:p>
        </p:txBody>
      </p:sp>
      <p:pic>
        <p:nvPicPr>
          <p:cNvPr id="8196" name="Picture 4"/>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827244" y="2882481"/>
            <a:ext cx="3554755" cy="308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756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59400" y="2649634"/>
            <a:ext cx="3784600" cy="3450696"/>
          </a:xfrm>
        </p:spPr>
        <p:txBody>
          <a:bodyPr>
            <a:normAutofit/>
          </a:bodyPr>
          <a:lstStyle/>
          <a:p>
            <a:r>
              <a:rPr lang="en-US" sz="4000" dirty="0" smtClean="0"/>
              <a:t>nonrenewable resources </a:t>
            </a:r>
          </a:p>
          <a:p>
            <a:r>
              <a:rPr lang="en-US" sz="4000" dirty="0" smtClean="0"/>
              <a:t>renewable resources</a:t>
            </a:r>
          </a:p>
        </p:txBody>
      </p:sp>
      <p:sp>
        <p:nvSpPr>
          <p:cNvPr id="3" name="Title 2"/>
          <p:cNvSpPr>
            <a:spLocks noGrp="1"/>
          </p:cNvSpPr>
          <p:nvPr>
            <p:ph type="title"/>
          </p:nvPr>
        </p:nvSpPr>
        <p:spPr/>
        <p:txBody>
          <a:bodyPr/>
          <a:lstStyle/>
          <a:p>
            <a:r>
              <a:rPr lang="en-US" dirty="0" smtClean="0"/>
              <a:t>Types of energy resources</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614180"/>
            <a:ext cx="4980214"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2246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nonrenewable resources</a:t>
            </a:r>
            <a:endParaRPr lang="en-US" dirty="0"/>
          </a:p>
        </p:txBody>
      </p:sp>
      <p:sp>
        <p:nvSpPr>
          <p:cNvPr id="8" name="Text Placeholder 7"/>
          <p:cNvSpPr>
            <a:spLocks noGrp="1"/>
          </p:cNvSpPr>
          <p:nvPr>
            <p:ph type="body" idx="1"/>
          </p:nvPr>
        </p:nvSpPr>
        <p:spPr>
          <a:xfrm>
            <a:off x="304800" y="2590800"/>
            <a:ext cx="3822192" cy="639762"/>
          </a:xfrm>
        </p:spPr>
        <p:txBody>
          <a:bodyPr>
            <a:noAutofit/>
          </a:bodyPr>
          <a:lstStyle/>
          <a:p>
            <a:r>
              <a:rPr lang="en-US" sz="4400" u="sng" dirty="0" smtClean="0"/>
              <a:t>fossil fuels</a:t>
            </a:r>
            <a:endParaRPr lang="en-US" sz="4400" u="sng" dirty="0"/>
          </a:p>
        </p:txBody>
      </p:sp>
      <p:sp>
        <p:nvSpPr>
          <p:cNvPr id="7" name="Content Placeholder 6"/>
          <p:cNvSpPr>
            <a:spLocks noGrp="1"/>
          </p:cNvSpPr>
          <p:nvPr>
            <p:ph sz="half" idx="2"/>
          </p:nvPr>
        </p:nvSpPr>
        <p:spPr/>
        <p:txBody>
          <a:bodyPr>
            <a:normAutofit/>
          </a:bodyPr>
          <a:lstStyle/>
          <a:p>
            <a:r>
              <a:rPr lang="en-US" sz="4000" dirty="0" smtClean="0"/>
              <a:t>coal </a:t>
            </a:r>
          </a:p>
          <a:p>
            <a:r>
              <a:rPr lang="en-US" sz="4000" dirty="0" smtClean="0"/>
              <a:t>oil </a:t>
            </a:r>
          </a:p>
          <a:p>
            <a:r>
              <a:rPr lang="en-US" sz="4000" dirty="0" smtClean="0"/>
              <a:t>natural gas</a:t>
            </a:r>
            <a:endParaRPr lang="en-US" sz="4000" dirty="0"/>
          </a:p>
        </p:txBody>
      </p:sp>
      <p:pic>
        <p:nvPicPr>
          <p:cNvPr id="2051" name="Picture 3"/>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3572721" y="2590800"/>
            <a:ext cx="5571279" cy="3311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82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nonrenewable resources</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2667000"/>
            <a:ext cx="7754867"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47697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nonrenewable resources</a:t>
            </a:r>
            <a:endParaRPr lang="en-US" dirty="0"/>
          </a:p>
        </p:txBody>
      </p:sp>
      <p:sp>
        <p:nvSpPr>
          <p:cNvPr id="5" name="Text Placeholder 4"/>
          <p:cNvSpPr>
            <a:spLocks noGrp="1"/>
          </p:cNvSpPr>
          <p:nvPr>
            <p:ph type="body" idx="1"/>
          </p:nvPr>
        </p:nvSpPr>
        <p:spPr>
          <a:xfrm>
            <a:off x="685800" y="2209800"/>
            <a:ext cx="7095744" cy="639762"/>
          </a:xfrm>
        </p:spPr>
        <p:txBody>
          <a:bodyPr/>
          <a:lstStyle/>
          <a:p>
            <a:r>
              <a:rPr lang="en-US" dirty="0" smtClean="0"/>
              <a:t>Uses of fossil fuels</a:t>
            </a:r>
            <a:endParaRPr lang="en-US" dirty="0"/>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4035553630"/>
              </p:ext>
            </p:extLst>
          </p:nvPr>
        </p:nvGraphicFramePr>
        <p:xfrm>
          <a:off x="838200" y="2819400"/>
          <a:ext cx="7094538" cy="2743200"/>
        </p:xfrm>
        <a:graphic>
          <a:graphicData uri="http://schemas.openxmlformats.org/drawingml/2006/table">
            <a:tbl>
              <a:tblPr firstRow="1" bandRow="1">
                <a:tableStyleId>{5C22544A-7EE6-4342-B048-85BDC9FD1C3A}</a:tableStyleId>
              </a:tblPr>
              <a:tblGrid>
                <a:gridCol w="3547269"/>
                <a:gridCol w="3547269"/>
              </a:tblGrid>
              <a:tr h="370840">
                <a:tc>
                  <a:txBody>
                    <a:bodyPr/>
                    <a:lstStyle/>
                    <a:p>
                      <a:r>
                        <a:rPr lang="en-US" dirty="0" smtClean="0"/>
                        <a:t>Coal</a:t>
                      </a:r>
                      <a:endParaRPr lang="en-US" dirty="0"/>
                    </a:p>
                  </a:txBody>
                  <a:tcPr marL="47140" marR="47140"/>
                </a:tc>
                <a:tc>
                  <a:txBody>
                    <a:bodyPr/>
                    <a:lstStyle/>
                    <a:p>
                      <a:r>
                        <a:rPr lang="en-US" dirty="0" smtClean="0"/>
                        <a:t>To generate electricity</a:t>
                      </a:r>
                    </a:p>
                    <a:p>
                      <a:endParaRPr lang="en-US" dirty="0"/>
                    </a:p>
                  </a:txBody>
                  <a:tcPr marL="47140" marR="47140"/>
                </a:tc>
              </a:tr>
              <a:tr h="370840">
                <a:tc>
                  <a:txBody>
                    <a:bodyPr/>
                    <a:lstStyle/>
                    <a:p>
                      <a:r>
                        <a:rPr lang="en-US" dirty="0" smtClean="0"/>
                        <a:t>Oil</a:t>
                      </a:r>
                      <a:endParaRPr lang="en-US" dirty="0"/>
                    </a:p>
                  </a:txBody>
                  <a:tcPr marL="47140" marR="47140"/>
                </a:tc>
                <a:tc>
                  <a:txBody>
                    <a:bodyPr/>
                    <a:lstStyle/>
                    <a:p>
                      <a:pPr marL="285750" indent="-285750">
                        <a:buFont typeface="Arial" panose="020B0604020202020204" pitchFamily="34" charset="0"/>
                        <a:buChar char="•"/>
                      </a:pPr>
                      <a:r>
                        <a:rPr lang="en-US" dirty="0" smtClean="0"/>
                        <a:t>To produce gasoline and other fuels</a:t>
                      </a:r>
                    </a:p>
                    <a:p>
                      <a:pPr marL="285750" indent="-285750">
                        <a:buFont typeface="Arial" panose="020B0604020202020204" pitchFamily="34" charset="0"/>
                        <a:buChar char="•"/>
                      </a:pPr>
                      <a:r>
                        <a:rPr lang="en-US" dirty="0" smtClean="0"/>
                        <a:t>As</a:t>
                      </a:r>
                      <a:r>
                        <a:rPr lang="en-US" baseline="0" dirty="0" smtClean="0"/>
                        <a:t> lubricants</a:t>
                      </a:r>
                    </a:p>
                    <a:p>
                      <a:pPr marL="285750" indent="-285750">
                        <a:buFont typeface="Arial" panose="020B0604020202020204" pitchFamily="34" charset="0"/>
                        <a:buChar char="•"/>
                      </a:pPr>
                      <a:r>
                        <a:rPr lang="en-US" baseline="0" dirty="0" smtClean="0"/>
                        <a:t>To make plastics, home shingles, and other products</a:t>
                      </a:r>
                      <a:endParaRPr lang="en-US" dirty="0"/>
                    </a:p>
                  </a:txBody>
                  <a:tcPr marL="47140" marR="47140"/>
                </a:tc>
              </a:tr>
              <a:tr h="370840">
                <a:tc>
                  <a:txBody>
                    <a:bodyPr/>
                    <a:lstStyle/>
                    <a:p>
                      <a:r>
                        <a:rPr lang="en-US" dirty="0" smtClean="0"/>
                        <a:t>Natural gas</a:t>
                      </a:r>
                      <a:endParaRPr lang="en-US" dirty="0"/>
                    </a:p>
                  </a:txBody>
                  <a:tcPr marL="47140" marR="47140"/>
                </a:tc>
                <a:tc>
                  <a:txBody>
                    <a:bodyPr/>
                    <a:lstStyle/>
                    <a:p>
                      <a:pPr marL="285750" indent="-285750">
                        <a:buFont typeface="Arial" panose="020B0604020202020204" pitchFamily="34" charset="0"/>
                        <a:buChar char="•"/>
                      </a:pPr>
                      <a:r>
                        <a:rPr lang="en-US" dirty="0" smtClean="0"/>
                        <a:t>To heat buildings</a:t>
                      </a:r>
                    </a:p>
                    <a:p>
                      <a:pPr marL="285750" indent="-285750">
                        <a:buFont typeface="Arial" panose="020B0604020202020204" pitchFamily="34" charset="0"/>
                        <a:buChar char="•"/>
                      </a:pPr>
                      <a:r>
                        <a:rPr lang="en-US" dirty="0" smtClean="0"/>
                        <a:t>As a source of sulfur</a:t>
                      </a:r>
                      <a:endParaRPr lang="en-US" dirty="0"/>
                    </a:p>
                  </a:txBody>
                  <a:tcPr marL="47140" marR="47140"/>
                </a:tc>
              </a:tr>
            </a:tbl>
          </a:graphicData>
        </a:graphic>
      </p:graphicFrame>
      <p:pic>
        <p:nvPicPr>
          <p:cNvPr id="9218" name="Picture 2" descr="C:\Users\Kelly\AppData\Local\Microsoft\Windows\Temporary Internet Files\Content.IE5\G4OIORL1\fLP9I[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765732" y="2913395"/>
            <a:ext cx="336451" cy="336451"/>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Kelly\AppData\Local\Microsoft\Windows\Temporary Internet Files\Content.IE5\G4OIORL1\oil-wel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1880" y="3657600"/>
            <a:ext cx="1405470" cy="105274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Kelly\AppData\Local\Microsoft\Windows\Temporary Internet Files\Content.IE5\G4OIORL1\259429,1256569905,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4615" y="5029200"/>
            <a:ext cx="509016"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069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838200" y="2514600"/>
            <a:ext cx="7408333" cy="3450696"/>
          </a:xfrm>
        </p:spPr>
        <p:txBody>
          <a:bodyPr>
            <a:noAutofit/>
          </a:bodyPr>
          <a:lstStyle/>
          <a:p>
            <a:pPr marL="0" indent="0" algn="ctr">
              <a:buNone/>
            </a:pPr>
            <a:r>
              <a:rPr lang="en-US" sz="3200" dirty="0" smtClean="0"/>
              <a:t>Can you think of some advantages and disadvantages of using fossil fuels to produce energy? Choose one and write about it in your journal. Write as many sentences as it takes for you to convince me that your opinion is correct. Happy Writing! </a:t>
            </a:r>
            <a:endParaRPr lang="en-US" sz="3200" dirty="0"/>
          </a:p>
        </p:txBody>
      </p:sp>
      <p:sp>
        <p:nvSpPr>
          <p:cNvPr id="2" name="Title 1"/>
          <p:cNvSpPr>
            <a:spLocks noGrp="1"/>
          </p:cNvSpPr>
          <p:nvPr>
            <p:ph type="title"/>
          </p:nvPr>
        </p:nvSpPr>
        <p:spPr/>
        <p:txBody>
          <a:bodyPr/>
          <a:lstStyle/>
          <a:p>
            <a:r>
              <a:rPr lang="en-US" dirty="0" smtClean="0"/>
              <a:t>nonrenewable resources</a:t>
            </a:r>
            <a:endParaRPr lang="en-US" dirty="0"/>
          </a:p>
        </p:txBody>
      </p:sp>
    </p:spTree>
    <p:extLst>
      <p:ext uri="{BB962C8B-B14F-4D97-AF65-F5344CB8AC3E}">
        <p14:creationId xmlns:p14="http://schemas.microsoft.com/office/powerpoint/2010/main" val="808083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renewable resources</a:t>
            </a:r>
            <a:endParaRPr lang="en-US" dirty="0"/>
          </a:p>
        </p:txBody>
      </p:sp>
      <p:sp>
        <p:nvSpPr>
          <p:cNvPr id="4" name="Text Placeholder 3"/>
          <p:cNvSpPr>
            <a:spLocks noGrp="1"/>
          </p:cNvSpPr>
          <p:nvPr>
            <p:ph type="body" idx="1"/>
          </p:nvPr>
        </p:nvSpPr>
        <p:spPr>
          <a:xfrm>
            <a:off x="228600" y="2667000"/>
            <a:ext cx="3822192" cy="639762"/>
          </a:xfrm>
        </p:spPr>
        <p:txBody>
          <a:bodyPr>
            <a:noAutofit/>
          </a:bodyPr>
          <a:lstStyle/>
          <a:p>
            <a:r>
              <a:rPr lang="en-US" sz="4000" u="sng" dirty="0" smtClean="0"/>
              <a:t>solar energy</a:t>
            </a:r>
            <a:endParaRPr lang="en-US" sz="4000" u="sng" dirty="0"/>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114800" y="2743200"/>
            <a:ext cx="48006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8"/>
          <p:cNvSpPr>
            <a:spLocks noGrp="1"/>
          </p:cNvSpPr>
          <p:nvPr>
            <p:ph sz="quarter" idx="4"/>
          </p:nvPr>
        </p:nvSpPr>
        <p:spPr>
          <a:xfrm>
            <a:off x="457200" y="3429000"/>
            <a:ext cx="3822192" cy="2697163"/>
          </a:xfrm>
        </p:spPr>
        <p:txBody>
          <a:bodyPr>
            <a:noAutofit/>
          </a:bodyPr>
          <a:lstStyle/>
          <a:p>
            <a:r>
              <a:rPr lang="en-US" sz="2400" dirty="0" smtClean="0"/>
              <a:t>solar panels are used to collect energy from the sun and transform it into electricity</a:t>
            </a:r>
          </a:p>
          <a:p>
            <a:r>
              <a:rPr lang="en-US" sz="2400" dirty="0" smtClean="0"/>
              <a:t>invented to generate electricity for satellites</a:t>
            </a:r>
          </a:p>
          <a:p>
            <a:r>
              <a:rPr lang="en-US" sz="2400" dirty="0" smtClean="0"/>
              <a:t>dependent on sunlight</a:t>
            </a:r>
            <a:endParaRPr lang="en-US" sz="2400" dirty="0"/>
          </a:p>
        </p:txBody>
      </p:sp>
    </p:spTree>
    <p:extLst>
      <p:ext uri="{BB962C8B-B14F-4D97-AF65-F5344CB8AC3E}">
        <p14:creationId xmlns:p14="http://schemas.microsoft.com/office/powerpoint/2010/main" val="3528677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renewable resources</a:t>
            </a:r>
            <a:endParaRPr lang="en-US" dirty="0"/>
          </a:p>
        </p:txBody>
      </p:sp>
      <p:sp>
        <p:nvSpPr>
          <p:cNvPr id="3" name="Text Placeholder 2"/>
          <p:cNvSpPr>
            <a:spLocks noGrp="1"/>
          </p:cNvSpPr>
          <p:nvPr>
            <p:ph type="body" idx="1"/>
          </p:nvPr>
        </p:nvSpPr>
        <p:spPr>
          <a:xfrm>
            <a:off x="381000" y="2667000"/>
            <a:ext cx="3822192" cy="639762"/>
          </a:xfrm>
        </p:spPr>
        <p:txBody>
          <a:bodyPr>
            <a:noAutofit/>
          </a:bodyPr>
          <a:lstStyle/>
          <a:p>
            <a:r>
              <a:rPr lang="en-US" sz="4000" u="sng" dirty="0" smtClean="0"/>
              <a:t>wind energy</a:t>
            </a:r>
            <a:endParaRPr lang="en-US" sz="4000" u="sng" dirty="0"/>
          </a:p>
        </p:txBody>
      </p:sp>
      <p:sp>
        <p:nvSpPr>
          <p:cNvPr id="4" name="Content Placeholder 3"/>
          <p:cNvSpPr>
            <a:spLocks noGrp="1"/>
          </p:cNvSpPr>
          <p:nvPr>
            <p:ph sz="half" idx="2"/>
          </p:nvPr>
        </p:nvSpPr>
        <p:spPr/>
        <p:txBody>
          <a:bodyPr>
            <a:normAutofit/>
          </a:bodyPr>
          <a:lstStyle/>
          <a:p>
            <a:r>
              <a:rPr lang="en-US" sz="3200" dirty="0" smtClean="0"/>
              <a:t>uses windmills to generate electricity</a:t>
            </a:r>
          </a:p>
          <a:p>
            <a:r>
              <a:rPr lang="en-US" sz="3200" dirty="0" smtClean="0"/>
              <a:t>wind farms</a:t>
            </a:r>
          </a:p>
          <a:p>
            <a:r>
              <a:rPr lang="en-US" sz="3200" dirty="0" smtClean="0"/>
              <a:t>depends on wind</a:t>
            </a:r>
            <a:endParaRPr lang="en-US" sz="3200" dirty="0"/>
          </a:p>
        </p:txBody>
      </p:sp>
      <p:pic>
        <p:nvPicPr>
          <p:cNvPr id="5122"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410295" y="2438400"/>
            <a:ext cx="4352705" cy="4281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761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renewable resources</a:t>
            </a:r>
            <a:endParaRPr lang="en-US" dirty="0"/>
          </a:p>
        </p:txBody>
      </p:sp>
      <p:sp>
        <p:nvSpPr>
          <p:cNvPr id="3" name="Text Placeholder 2"/>
          <p:cNvSpPr>
            <a:spLocks noGrp="1"/>
          </p:cNvSpPr>
          <p:nvPr>
            <p:ph type="body" idx="1"/>
          </p:nvPr>
        </p:nvSpPr>
        <p:spPr/>
        <p:txBody>
          <a:bodyPr>
            <a:normAutofit/>
          </a:bodyPr>
          <a:lstStyle/>
          <a:p>
            <a:r>
              <a:rPr lang="en-US" sz="3200" u="sng" dirty="0" smtClean="0"/>
              <a:t>hydroelectric energy</a:t>
            </a:r>
            <a:endParaRPr lang="en-US" sz="3200" u="sng" dirty="0"/>
          </a:p>
        </p:txBody>
      </p:sp>
      <p:sp>
        <p:nvSpPr>
          <p:cNvPr id="4" name="Content Placeholder 3"/>
          <p:cNvSpPr>
            <a:spLocks noGrp="1"/>
          </p:cNvSpPr>
          <p:nvPr>
            <p:ph sz="half" idx="2"/>
          </p:nvPr>
        </p:nvSpPr>
        <p:spPr/>
        <p:txBody>
          <a:bodyPr/>
          <a:lstStyle/>
          <a:p>
            <a:r>
              <a:rPr lang="en-US" sz="2800" dirty="0" smtClean="0"/>
              <a:t>water energy</a:t>
            </a:r>
          </a:p>
          <a:p>
            <a:r>
              <a:rPr lang="en-US" sz="2800" dirty="0" smtClean="0"/>
              <a:t>dams</a:t>
            </a:r>
          </a:p>
          <a:p>
            <a:r>
              <a:rPr lang="en-US" sz="2800" dirty="0" smtClean="0"/>
              <a:t>can change landscape and habitats</a:t>
            </a:r>
          </a:p>
          <a:p>
            <a:endParaRPr lang="en-US" dirty="0"/>
          </a:p>
        </p:txBody>
      </p:sp>
      <p:pic>
        <p:nvPicPr>
          <p:cNvPr id="6146"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645025" y="3582988"/>
            <a:ext cx="3822700" cy="2389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38286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81</TotalTime>
  <Words>212</Words>
  <Application>Microsoft Office PowerPoint</Application>
  <PresentationFormat>On-screen Show (4:3)</PresentationFormat>
  <Paragraphs>48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Waveform</vt:lpstr>
      <vt:lpstr>Earth’s Resources</vt:lpstr>
      <vt:lpstr>Types of energy resources</vt:lpstr>
      <vt:lpstr>nonrenewable resources</vt:lpstr>
      <vt:lpstr>nonrenewable resources</vt:lpstr>
      <vt:lpstr>nonrenewable resources</vt:lpstr>
      <vt:lpstr>nonrenewable resources</vt:lpstr>
      <vt:lpstr>renewable resources</vt:lpstr>
      <vt:lpstr>renewable resources</vt:lpstr>
      <vt:lpstr>renewable resources</vt:lpstr>
      <vt:lpstr>renewable resources</vt:lpstr>
      <vt:lpstr>renewable resources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Earth’s Resources</dc:title>
  <dc:creator>Kelly</dc:creator>
  <cp:lastModifiedBy>Kelly</cp:lastModifiedBy>
  <cp:revision>11</cp:revision>
  <dcterms:created xsi:type="dcterms:W3CDTF">2015-07-05T19:10:47Z</dcterms:created>
  <dcterms:modified xsi:type="dcterms:W3CDTF">2015-07-06T17:08:12Z</dcterms:modified>
</cp:coreProperties>
</file>