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DCAC1CF-1EEB-4B5A-840F-A688BA28C3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DC4FD4-6D02-4169-8CAE-E794046D4706}" type="datetimeFigureOut">
              <a:rPr lang="en-US" smtClean="0"/>
              <a:t>7/6/2015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Erosion and Deposition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science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432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1770" y="228600"/>
            <a:ext cx="7620000" cy="1143000"/>
          </a:xfrm>
        </p:spPr>
        <p:txBody>
          <a:bodyPr/>
          <a:lstStyle/>
          <a:p>
            <a:r>
              <a:rPr lang="en-US" sz="3600" dirty="0" smtClean="0"/>
              <a:t>ground water systems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water that soaks into ground and collects in pores and empty spaces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0" y="27709"/>
            <a:ext cx="3657600" cy="4590288"/>
          </a:xfrm>
        </p:spPr>
        <p:txBody>
          <a:bodyPr/>
          <a:lstStyle/>
          <a:p>
            <a:r>
              <a:rPr lang="en-US" dirty="0" smtClean="0"/>
              <a:t>permeable- soil and rock have connected pores</a:t>
            </a:r>
          </a:p>
          <a:p>
            <a:r>
              <a:rPr lang="en-US" dirty="0" smtClean="0"/>
              <a:t>impermeable- few pore spaces, no water can pass through it</a:t>
            </a:r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599"/>
            <a:ext cx="6692168" cy="327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permeable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 smtClean="0"/>
              <a:t>impermeable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657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733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7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620000" cy="1143000"/>
          </a:xfrm>
        </p:spPr>
        <p:txBody>
          <a:bodyPr/>
          <a:lstStyle/>
          <a:p>
            <a:r>
              <a:rPr lang="en-US" dirty="0" smtClean="0"/>
              <a:t>water 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3657600" cy="4590288"/>
          </a:xfrm>
        </p:spPr>
        <p:txBody>
          <a:bodyPr/>
          <a:lstStyle/>
          <a:p>
            <a:r>
              <a:rPr lang="en-US" dirty="0" smtClean="0"/>
              <a:t>aquifer- a layer of permeable rock that allows water to move freely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43400" y="914400"/>
            <a:ext cx="3657600" cy="4590288"/>
          </a:xfrm>
        </p:spPr>
        <p:txBody>
          <a:bodyPr/>
          <a:lstStyle/>
          <a:p>
            <a:r>
              <a:rPr lang="en-US" dirty="0" smtClean="0"/>
              <a:t>water table- upper surface of the zone of saturation (where all of the pores in the rock and soil are filled with water). 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5715000" cy="31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wells- collection of water that extends into the zone of saturation past the water table</a:t>
            </a:r>
          </a:p>
          <a:p>
            <a:r>
              <a:rPr lang="en-US" dirty="0" smtClean="0"/>
              <a:t>springs- place where the water table is so close to the Earth’s surface that water flows 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7833" y="152400"/>
            <a:ext cx="3657600" cy="4590288"/>
          </a:xfrm>
        </p:spPr>
        <p:txBody>
          <a:bodyPr/>
          <a:lstStyle/>
          <a:p>
            <a:r>
              <a:rPr lang="en-US" dirty="0" smtClean="0"/>
              <a:t>geysers- a hot spring that erupts periodically, shooting water and steam into the air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434269" cy="424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ground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cave formation- water dissolves rock to form caves and deposits material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sinkholes- underground rock is dissolved near the surface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35926"/>
            <a:ext cx="2835432" cy="281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35926"/>
            <a:ext cx="4343400" cy="284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4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runoff</a:t>
            </a:r>
          </a:p>
          <a:p>
            <a:r>
              <a:rPr lang="en-US" dirty="0" smtClean="0"/>
              <a:t>water erosion</a:t>
            </a:r>
          </a:p>
          <a:p>
            <a:r>
              <a:rPr lang="en-US" dirty="0" smtClean="0"/>
              <a:t>river system development</a:t>
            </a:r>
          </a:p>
          <a:p>
            <a:r>
              <a:rPr lang="en-US" dirty="0" smtClean="0"/>
              <a:t>stages of stream development</a:t>
            </a:r>
          </a:p>
          <a:p>
            <a:r>
              <a:rPr lang="en-US" dirty="0" smtClean="0"/>
              <a:t>too much water</a:t>
            </a:r>
          </a:p>
          <a:p>
            <a:r>
              <a:rPr lang="en-US" dirty="0" smtClean="0"/>
              <a:t>deposition by surface water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4617839" cy="369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water that doesn’t soak in the ground or evaporate but instead flows across Earth’s surface</a:t>
            </a:r>
          </a:p>
          <a:p>
            <a:r>
              <a:rPr lang="en-US" dirty="0" smtClean="0"/>
              <a:t>affected by:</a:t>
            </a:r>
          </a:p>
          <a:p>
            <a:pPr lvl="1"/>
            <a:r>
              <a:rPr lang="en-US" dirty="0" smtClean="0"/>
              <a:t>amount of rain</a:t>
            </a:r>
          </a:p>
          <a:p>
            <a:pPr lvl="1"/>
            <a:r>
              <a:rPr lang="en-US" dirty="0" smtClean="0"/>
              <a:t>length of time it rains</a:t>
            </a:r>
          </a:p>
          <a:p>
            <a:pPr lvl="1"/>
            <a:r>
              <a:rPr lang="en-US" dirty="0" smtClean="0"/>
              <a:t>landscape</a:t>
            </a:r>
          </a:p>
          <a:p>
            <a:pPr lvl="1"/>
            <a:r>
              <a:rPr lang="en-US" dirty="0" smtClean="0"/>
              <a:t>gravity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390900" cy="363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55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rill erosion- small stream (rill channel) forms during a heavy rain</a:t>
            </a:r>
          </a:p>
          <a:p>
            <a:r>
              <a:rPr lang="en-US" dirty="0" smtClean="0"/>
              <a:t>gully erosion- rill channel becomes wider and deeper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3889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57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sheet erosion- runoff that flows as thin, broad sheets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stream erosion- water in stream flows and picks up sediment, wearing away rock and soil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34691"/>
            <a:ext cx="3202081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iver </a:t>
            </a:r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/>
              <a:t>d</a:t>
            </a:r>
            <a:r>
              <a:rPr lang="en-US" dirty="0" smtClean="0"/>
              <a:t>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Streams are part of river systems.</a:t>
            </a:r>
          </a:p>
          <a:p>
            <a:r>
              <a:rPr lang="en-US" dirty="0" smtClean="0"/>
              <a:t>water comes from rills, gullies, and streams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drainage basin- area of land from which a stream or river collects runoff</a:t>
            </a:r>
          </a:p>
          <a:p>
            <a:r>
              <a:rPr lang="en-US" dirty="0" smtClean="0"/>
              <a:t>like a bathtub- water flows toward the drain (drainage basin)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740926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oo </a:t>
            </a:r>
            <a:r>
              <a:rPr lang="en-US" dirty="0"/>
              <a:t>m</a:t>
            </a:r>
            <a:r>
              <a:rPr lang="en-US" dirty="0" smtClean="0"/>
              <a:t>uch </a:t>
            </a:r>
            <a:r>
              <a:rPr lang="en-US" dirty="0"/>
              <a:t>w</a:t>
            </a:r>
            <a:r>
              <a:rPr lang="en-US" dirty="0" smtClean="0"/>
              <a:t>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floods</a:t>
            </a:r>
          </a:p>
          <a:p>
            <a:r>
              <a:rPr lang="en-US" dirty="0"/>
              <a:t>D</a:t>
            </a:r>
            <a:r>
              <a:rPr lang="en-US" dirty="0" smtClean="0"/>
              <a:t>ams and levees are built to try to prevent flooding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7" y="685800"/>
            <a:ext cx="3657600" cy="25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81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eposition by surface </a:t>
            </a:r>
            <a:r>
              <a:rPr lang="en-US" dirty="0"/>
              <a:t>w</a:t>
            </a:r>
            <a:r>
              <a:rPr lang="en-US" dirty="0" smtClean="0"/>
              <a:t>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water flows in streams, the sediment get deposited along the way.</a:t>
            </a:r>
          </a:p>
          <a:p>
            <a:r>
              <a:rPr lang="en-US" dirty="0" smtClean="0"/>
              <a:t>delta- place where sediment is deposited as water empties into a lake or ocean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76" y="838200"/>
            <a:ext cx="3657600" cy="274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24193"/>
            <a:ext cx="3581400" cy="26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51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groundwater systems</a:t>
            </a:r>
          </a:p>
          <a:p>
            <a:r>
              <a:rPr lang="en-US" dirty="0" smtClean="0"/>
              <a:t>water table</a:t>
            </a:r>
          </a:p>
          <a:p>
            <a:r>
              <a:rPr lang="en-US" dirty="0" smtClean="0"/>
              <a:t>the work of groundwater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3912460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</TotalTime>
  <Words>355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Water Erosion and Deposition </vt:lpstr>
      <vt:lpstr>Surface Water</vt:lpstr>
      <vt:lpstr>runoff</vt:lpstr>
      <vt:lpstr>water erosion</vt:lpstr>
      <vt:lpstr>water erosion</vt:lpstr>
      <vt:lpstr>river system development</vt:lpstr>
      <vt:lpstr>too much water</vt:lpstr>
      <vt:lpstr>deposition by surface water</vt:lpstr>
      <vt:lpstr>Groundwater</vt:lpstr>
      <vt:lpstr>ground water systems</vt:lpstr>
      <vt:lpstr>ground water system</vt:lpstr>
      <vt:lpstr>water table</vt:lpstr>
      <vt:lpstr>water table</vt:lpstr>
      <vt:lpstr>the work of ground water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Erosion and Deposition</dc:title>
  <dc:creator>Kelly</dc:creator>
  <cp:lastModifiedBy>Kelly</cp:lastModifiedBy>
  <cp:revision>12</cp:revision>
  <dcterms:created xsi:type="dcterms:W3CDTF">2015-07-06T22:26:59Z</dcterms:created>
  <dcterms:modified xsi:type="dcterms:W3CDTF">2015-07-06T23:33:17Z</dcterms:modified>
</cp:coreProperties>
</file>